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Colleen graham, </a:t>
            </a:r>
            <a:r>
              <a:rPr lang="en-US" dirty="0" err="1" smtClean="0"/>
              <a:t>stephenie</a:t>
            </a:r>
            <a:r>
              <a:rPr lang="en-US" dirty="0" smtClean="0"/>
              <a:t> </a:t>
            </a:r>
            <a:r>
              <a:rPr lang="en-US" dirty="0" err="1" smtClean="0"/>
              <a:t>logan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emily</a:t>
            </a:r>
            <a:r>
              <a:rPr lang="en-US" dirty="0" smtClean="0"/>
              <a:t> </a:t>
            </a:r>
            <a:r>
              <a:rPr lang="en-US" dirty="0" err="1" smtClean="0"/>
              <a:t>quinn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Literacy Coaching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9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8" b="13388"/>
          <a:stretch>
            <a:fillRect/>
          </a:stretch>
        </p:blipFill>
        <p:spPr>
          <a:xfrm>
            <a:off x="227475" y="246452"/>
            <a:ext cx="8681942" cy="5971721"/>
          </a:xfrm>
        </p:spPr>
      </p:pic>
    </p:spTree>
    <p:extLst>
      <p:ext uri="{BB962C8B-B14F-4D97-AF65-F5344CB8AC3E}">
        <p14:creationId xmlns:p14="http://schemas.microsoft.com/office/powerpoint/2010/main" val="366262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Coach 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31" y="1752600"/>
            <a:ext cx="8700898" cy="4882645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“To support and coach teacher as they facilitate, support, model, and assess students with an overarching goal of creating literacy learners who regularly engage in the eight components of balanced literacy.”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Are We on the Same Book and Page? </a:t>
            </a:r>
          </a:p>
          <a:p>
            <a:pPr marL="114300" indent="0" algn="ctr">
              <a:buNone/>
            </a:pPr>
            <a:r>
              <a:rPr lang="en-US" dirty="0" smtClean="0"/>
              <a:t>By Julie E. </a:t>
            </a:r>
            <a:r>
              <a:rPr lang="en-US" dirty="0" err="1" smtClean="0"/>
              <a:t>Wollman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7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18137"/>
              </p:ext>
            </p:extLst>
          </p:nvPr>
        </p:nvGraphicFramePr>
        <p:xfrm>
          <a:off x="1" y="151663"/>
          <a:ext cx="9144000" cy="655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9956800" imgH="7023100" progId="Word.Document.12">
                  <p:embed/>
                </p:oleObj>
              </mc:Choice>
              <mc:Fallback>
                <p:oleObj name="Document" r:id="rId3" imgW="9956800" imgH="7023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151663"/>
                        <a:ext cx="9144000" cy="6559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3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0705287"/>
              </p:ext>
            </p:extLst>
          </p:nvPr>
        </p:nvGraphicFramePr>
        <p:xfrm>
          <a:off x="139700" y="379413"/>
          <a:ext cx="9004300" cy="631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9969500" imgH="7327900" progId="Word.Document.12">
                  <p:embed/>
                </p:oleObj>
              </mc:Choice>
              <mc:Fallback>
                <p:oleObj name="Document" r:id="rId3" imgW="9969500" imgH="7327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00" y="379413"/>
                        <a:ext cx="9004300" cy="631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9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706563"/>
            <a:ext cx="8851900" cy="4419600"/>
          </a:xfrm>
        </p:spPr>
        <p:txBody>
          <a:bodyPr/>
          <a:lstStyle/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“We know practice grounded in shared theory and vision provides the greatest coherence, and therefore, the greatest potential for transforming schools into </a:t>
            </a:r>
          </a:p>
          <a:p>
            <a:pPr marL="114300" indent="0" algn="ctr">
              <a:buNone/>
            </a:pPr>
            <a:r>
              <a:rPr lang="en-US" dirty="0" smtClean="0"/>
              <a:t>better places for student learning.“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2000" dirty="0" smtClean="0"/>
              <a:t>Julie E. </a:t>
            </a:r>
            <a:r>
              <a:rPr lang="en-US" sz="2000" dirty="0" err="1" smtClean="0"/>
              <a:t>Wollman</a:t>
            </a:r>
            <a:endParaRPr lang="en-US" sz="2000" dirty="0" smtClean="0"/>
          </a:p>
          <a:p>
            <a:pPr marL="114300" indent="0" algn="ctr">
              <a:buNone/>
            </a:pPr>
            <a:r>
              <a:rPr lang="en-US" sz="1800" dirty="0" smtClean="0"/>
              <a:t>Are We on the Same Book and Page?  </a:t>
            </a:r>
            <a:endParaRPr lang="en-US" sz="1800" dirty="0"/>
          </a:p>
          <a:p>
            <a:pPr marL="114300" indent="0" algn="ctr">
              <a:buNone/>
            </a:pPr>
            <a:r>
              <a:rPr lang="en-US" sz="1800" dirty="0" smtClean="0"/>
              <a:t>The Value of a Shared Vision and Theory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6501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36</TotalTime>
  <Words>117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Apothecary</vt:lpstr>
      <vt:lpstr>Microsoft Word Document</vt:lpstr>
      <vt:lpstr>Literacy Coaching</vt:lpstr>
      <vt:lpstr>PowerPoint Presentation</vt:lpstr>
      <vt:lpstr>Literacy Coach Mission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Coaching</dc:title>
  <dc:creator>Harnett County Schools</dc:creator>
  <cp:lastModifiedBy>Harnett County Schools</cp:lastModifiedBy>
  <cp:revision>9</cp:revision>
  <dcterms:created xsi:type="dcterms:W3CDTF">2014-06-09T18:24:26Z</dcterms:created>
  <dcterms:modified xsi:type="dcterms:W3CDTF">2014-06-09T19:00:39Z</dcterms:modified>
</cp:coreProperties>
</file>